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8CE22-CE09-497C-ADF4-4AE6D927D607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60380B-5452-477D-8233-077AC9BC1FBB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41816-64A1-4A78-964B-EDF955912A49}" type="datetimeFigureOut">
              <a:rPr lang="en-US" smtClean="0"/>
              <a:pPr/>
              <a:t>4/6/2009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8FF15-1085-4CDB-B9AA-42020202072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428604"/>
            <a:ext cx="857256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8000" dirty="0" smtClean="0"/>
              <a:t>F</a:t>
            </a:r>
          </a:p>
          <a:p>
            <a:r>
              <a:rPr lang="en-AU" sz="8000" dirty="0" smtClean="0"/>
              <a:t>L</a:t>
            </a:r>
          </a:p>
          <a:p>
            <a:r>
              <a:rPr lang="en-AU" sz="8000" dirty="0" smtClean="0"/>
              <a:t>A</a:t>
            </a:r>
          </a:p>
          <a:p>
            <a:r>
              <a:rPr lang="en-AU" sz="8000" dirty="0" smtClean="0"/>
              <a:t>G</a:t>
            </a:r>
          </a:p>
          <a:p>
            <a:r>
              <a:rPr lang="en-AU" sz="8000" dirty="0"/>
              <a:t>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14678" y="5786454"/>
            <a:ext cx="5286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Find the flags and swim between them</a:t>
            </a:r>
            <a:endParaRPr lang="en-A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857620" y="457200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Look at the safety signs</a:t>
            </a:r>
            <a:endParaRPr lang="en-A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2000240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Ask a surf lifesaver for some a good advice</a:t>
            </a:r>
            <a:endParaRPr lang="en-A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868" y="3357562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Get a friend to swim with you</a:t>
            </a:r>
            <a:endParaRPr lang="en-A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71868" y="928670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Stick your hand up for help</a:t>
            </a:r>
            <a:endParaRPr lang="en-A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28794" y="214290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Move the sentences to correctly match the letters.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1000108"/>
            <a:ext cx="621510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/>
              <a:t>F</a:t>
            </a:r>
            <a:r>
              <a:rPr lang="en-AU" dirty="0"/>
              <a:t> Find the flags and swim between </a:t>
            </a:r>
            <a:r>
              <a:rPr lang="en-AU" dirty="0" smtClean="0"/>
              <a:t>them </a:t>
            </a:r>
          </a:p>
          <a:p>
            <a:r>
              <a:rPr lang="en-AU" dirty="0" smtClean="0"/>
              <a:t>(the </a:t>
            </a:r>
            <a:r>
              <a:rPr lang="en-AU" dirty="0"/>
              <a:t>red and yellow flags mark the safest place to swim at the </a:t>
            </a:r>
            <a:r>
              <a:rPr lang="en-AU" dirty="0" smtClean="0"/>
              <a:t>beach)</a:t>
            </a:r>
          </a:p>
          <a:p>
            <a:endParaRPr lang="en-AU" dirty="0"/>
          </a:p>
          <a:p>
            <a:r>
              <a:rPr lang="en-AU" b="1" dirty="0"/>
              <a:t>L</a:t>
            </a:r>
            <a:r>
              <a:rPr lang="en-AU" dirty="0"/>
              <a:t> Look at the safety </a:t>
            </a:r>
            <a:r>
              <a:rPr lang="en-AU" dirty="0" smtClean="0"/>
              <a:t>signs </a:t>
            </a:r>
          </a:p>
          <a:p>
            <a:r>
              <a:rPr lang="en-AU" dirty="0" smtClean="0"/>
              <a:t>(they </a:t>
            </a:r>
            <a:r>
              <a:rPr lang="en-AU" dirty="0"/>
              <a:t>help you identify potential dangers and daily conditions at the </a:t>
            </a:r>
            <a:r>
              <a:rPr lang="en-AU" dirty="0" smtClean="0"/>
              <a:t>beach)</a:t>
            </a:r>
          </a:p>
          <a:p>
            <a:endParaRPr lang="en-AU" dirty="0"/>
          </a:p>
          <a:p>
            <a:r>
              <a:rPr lang="en-AU" b="1" dirty="0"/>
              <a:t>A</a:t>
            </a:r>
            <a:r>
              <a:rPr lang="en-AU" dirty="0"/>
              <a:t> Ask a surf lifesaver for some good advice </a:t>
            </a:r>
          </a:p>
          <a:p>
            <a:r>
              <a:rPr lang="en-AU" dirty="0" smtClean="0"/>
              <a:t>(surf </a:t>
            </a:r>
            <a:r>
              <a:rPr lang="en-AU" dirty="0"/>
              <a:t>conditions can change quickly so talk to a surf lifesaver or lifeguard before entering the </a:t>
            </a:r>
            <a:r>
              <a:rPr lang="en-AU" dirty="0" smtClean="0"/>
              <a:t>water)</a:t>
            </a:r>
          </a:p>
          <a:p>
            <a:endParaRPr lang="en-AU" dirty="0"/>
          </a:p>
          <a:p>
            <a:r>
              <a:rPr lang="en-AU" b="1" dirty="0"/>
              <a:t>G</a:t>
            </a:r>
            <a:r>
              <a:rPr lang="en-AU" dirty="0"/>
              <a:t> Get a friend to swim with you </a:t>
            </a:r>
            <a:r>
              <a:rPr lang="en-AU" dirty="0" smtClean="0"/>
              <a:t> </a:t>
            </a:r>
          </a:p>
          <a:p>
            <a:r>
              <a:rPr lang="en-AU" dirty="0" smtClean="0"/>
              <a:t>(so </a:t>
            </a:r>
            <a:r>
              <a:rPr lang="en-AU" dirty="0"/>
              <a:t>you can look out for each other's safety and get help if needed. Children should always be supervised by an </a:t>
            </a:r>
            <a:r>
              <a:rPr lang="en-AU" dirty="0" smtClean="0"/>
              <a:t>adult)</a:t>
            </a:r>
          </a:p>
          <a:p>
            <a:endParaRPr lang="en-AU" dirty="0"/>
          </a:p>
          <a:p>
            <a:r>
              <a:rPr lang="en-AU" b="1" dirty="0"/>
              <a:t>S</a:t>
            </a:r>
            <a:r>
              <a:rPr lang="en-AU" dirty="0"/>
              <a:t> Stick your hand up for help </a:t>
            </a:r>
            <a:endParaRPr lang="en-AU" dirty="0" smtClean="0"/>
          </a:p>
          <a:p>
            <a:r>
              <a:rPr lang="en-AU" dirty="0" smtClean="0"/>
              <a:t> (if </a:t>
            </a:r>
            <a:r>
              <a:rPr lang="en-AU" dirty="0"/>
              <a:t>you get into trouble in the water, stay calm, raise your arm to signal for help. Float with a current or rip - don't try and swim against </a:t>
            </a:r>
            <a:r>
              <a:rPr lang="en-AU" dirty="0" smtClean="0"/>
              <a:t>it</a:t>
            </a:r>
            <a:r>
              <a:rPr lang="en-AU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728" y="214290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Answers and extended information</a:t>
            </a:r>
            <a:endParaRPr lang="en-A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200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</dc:creator>
  <cp:lastModifiedBy>Rachel</cp:lastModifiedBy>
  <cp:revision>6</cp:revision>
  <dcterms:created xsi:type="dcterms:W3CDTF">2009-04-03T12:07:42Z</dcterms:created>
  <dcterms:modified xsi:type="dcterms:W3CDTF">2009-04-06T13:26:49Z</dcterms:modified>
</cp:coreProperties>
</file>